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444" autoAdjust="0"/>
  </p:normalViewPr>
  <p:slideViewPr>
    <p:cSldViewPr>
      <p:cViewPr varScale="1">
        <p:scale>
          <a:sx n="110" d="100"/>
          <a:sy n="110" d="100"/>
        </p:scale>
        <p:origin x="-774" y="-90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pPr/>
              <a:t>01.02.2023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=""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=""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=""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=""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=""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=""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=""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=""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084" name="think-cell Slide" r:id="rId13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81405" cy="5066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в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ОПС  по адресу ст.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Ахтанизовская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,             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ул. Красная 63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</a:t>
            </a:r>
            <a:r>
              <a:rPr lang="ru-RU" sz="1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(после 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РФ)</a:t>
            </a:r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15762</TotalTime>
  <Words>134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Игорь</cp:lastModifiedBy>
  <cp:revision>791</cp:revision>
  <cp:lastPrinted>2022-10-12T06:08:00Z</cp:lastPrinted>
  <dcterms:created xsi:type="dcterms:W3CDTF">2021-07-19T08:04:33Z</dcterms:created>
  <dcterms:modified xsi:type="dcterms:W3CDTF">2023-02-01T13:07:37Z</dcterms:modified>
</cp:coreProperties>
</file>