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37" autoAdjust="0"/>
  </p:normalViewPr>
  <p:slideViewPr>
    <p:cSldViewPr>
      <p:cViewPr varScale="1">
        <p:scale>
          <a:sx n="75" d="100"/>
          <a:sy n="75" d="100"/>
        </p:scale>
        <p:origin x="-3480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6858" y="8071104"/>
            <a:ext cx="1687068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71650" y="5384800"/>
            <a:ext cx="4857750" cy="24384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71650" y="8066716"/>
            <a:ext cx="5029200" cy="914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57150" y="8091599"/>
            <a:ext cx="1543050" cy="9144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564045" y="315385"/>
            <a:ext cx="4400550" cy="48683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6000750" y="304800"/>
            <a:ext cx="6286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14900" y="812801"/>
            <a:ext cx="1543050" cy="73554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171950" cy="7355419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14900" y="8331204"/>
            <a:ext cx="1657350" cy="486833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1" y="8330944"/>
            <a:ext cx="4180112" cy="486833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4572239" y="0"/>
            <a:ext cx="240030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4606529" y="812800"/>
            <a:ext cx="171450" cy="83312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4606529" y="0"/>
            <a:ext cx="171450" cy="7112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4336654" y="263922"/>
            <a:ext cx="711200" cy="183357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486" y="304800"/>
            <a:ext cx="6115050" cy="1320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9486" y="2133600"/>
            <a:ext cx="6115050" cy="5994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8700" y="3657601"/>
            <a:ext cx="5342335" cy="2230967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2133600"/>
            <a:ext cx="971550" cy="1320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028700" y="2133600"/>
            <a:ext cx="5829300" cy="1320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5715000" cy="13208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2336800"/>
            <a:ext cx="971550" cy="935568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633676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364067"/>
            <a:ext cx="6115050" cy="115993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360045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457200" y="2336800"/>
            <a:ext cx="2914650" cy="85344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3600450" y="2336800"/>
            <a:ext cx="2914650" cy="85344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8331200"/>
            <a:ext cx="4000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4067"/>
            <a:ext cx="6057900" cy="115993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336800"/>
            <a:ext cx="1200150" cy="5791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1771650" y="2336800"/>
            <a:ext cx="4800600" cy="5892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00150" y="73152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6858" y="6096000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6858" y="6217920"/>
            <a:ext cx="1097280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159002" y="6205728"/>
            <a:ext cx="5698998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6197600"/>
            <a:ext cx="5486400" cy="9144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085850" y="0"/>
            <a:ext cx="75438" cy="915619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4686300" y="8331201"/>
            <a:ext cx="2000250" cy="486833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6222999"/>
            <a:ext cx="1085850" cy="884771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200150" y="8330942"/>
            <a:ext cx="3429000" cy="486833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091936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115050" cy="1320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9486" y="2133600"/>
            <a:ext cx="6115050" cy="6035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0" y="8331201"/>
            <a:ext cx="200025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1" y="8330942"/>
            <a:ext cx="4065812" cy="48683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645920"/>
            <a:ext cx="6858000" cy="4267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706880"/>
            <a:ext cx="400050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442912" y="1706880"/>
            <a:ext cx="6415088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696296"/>
            <a:ext cx="400050" cy="32596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342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0" y="3000364"/>
            <a:ext cx="6858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мая 2024 с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10:30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12:00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Ахтанизовская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районе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дминистрации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/>
          </a:p>
          <a:p>
            <a:pPr algn="ctr"/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Будет осуществлен выезд </a:t>
            </a:r>
          </a:p>
          <a:p>
            <a:pPr algn="ctr"/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Мобильного центра занятости </a:t>
            </a:r>
          </a:p>
          <a:p>
            <a:pPr algn="ctr"/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с целью приема граждан по вопросам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организации постоянного и временного трудоустройства;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организации профессионального обучения и дополнительного профессионального 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400" b="1" dirty="0" smtClean="0"/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43050" y="7786710"/>
            <a:ext cx="5715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Центр занятости населения Темрюкского района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 Темрюк, ул. Ленина, д. 48, Тел. 8(86148)5-23-39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8001024"/>
            <a:ext cx="1785950" cy="105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70" b="1" dirty="0" smtClean="0">
                <a:latin typeface="Times New Roman" pitchFamily="18" charset="0"/>
                <a:cs typeface="Times New Roman" pitchFamily="18" charset="0"/>
              </a:rPr>
              <a:t>Ваши потребности  – </a:t>
            </a:r>
          </a:p>
          <a:p>
            <a:pPr algn="ctr"/>
            <a:r>
              <a:rPr lang="ru-RU" sz="1570" b="1" dirty="0" smtClean="0">
                <a:latin typeface="Times New Roman" pitchFamily="18" charset="0"/>
                <a:cs typeface="Times New Roman" pitchFamily="18" charset="0"/>
              </a:rPr>
              <a:t>Наши возможности !</a:t>
            </a:r>
            <a:endParaRPr lang="ru-RU" sz="157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163</TotalTime>
  <Words>71</Words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Обычная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</cp:revision>
  <dcterms:created xsi:type="dcterms:W3CDTF">2023-02-07T15:33:11Z</dcterms:created>
  <dcterms:modified xsi:type="dcterms:W3CDTF">2024-05-24T10:12:08Z</dcterms:modified>
</cp:coreProperties>
</file>